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5BF27-AF02-7BD5-9E73-9ED86E685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9F5877-4B00-27DE-35D1-EEFCCB0AB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3F587-95AE-C6D2-A33A-F104356E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53902-024A-13E5-4701-6ED08AB0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5F73C-B609-FE81-77C3-A83749F7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320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11D0E-4F6B-512A-5832-BDFCF86F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8327F4-4A3D-CA9B-8ABD-0E35D5CA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D0DE4-41FB-D2B0-134A-4AC3D815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761057-76C1-1287-B8C6-CAC01249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ACD4B-3962-2B6F-133D-20FB4BDE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5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137E95-2A41-9A60-063E-D1DCCBE9D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F93A-7D28-15AB-299C-75E467CA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0DD35-5F33-4517-651C-0CC5127D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5078B-C23A-8753-205D-C00D6D7F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2DF26-78BE-2224-DF24-5A569B98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88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3661C-7141-5EB8-32BA-EF2C85FB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888CD-D4F8-3A8B-C989-79725D0E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1A75C-BFEB-4694-B71B-D4B90D13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791470-F66E-42DA-72C8-88411B3D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95E5E-944C-63CE-B443-C517D9D8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876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06774-544F-799E-06F7-2A8B70AF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72A13D-250F-5FF9-0182-E8258DDF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8C55DE-6BE9-105E-DCE2-9A25206F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EDB917-EC74-7A11-DE32-2F5B037D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278B6-7ACC-4478-DC88-4BBCEDF1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118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EC81D-AF78-6BD8-CB36-E8302A5A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47156-C6C5-6C64-73F7-7796D2708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AC15CB-3081-DA8F-F05B-075BB783A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D1ECF3-B228-2704-52AA-0478A14C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5BBB70-5FD9-C495-DBFE-DCEC89FA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A77BC-7AA8-CE99-C510-B874A7E3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96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3B989-B5FC-8EE1-0AC6-D1C46DE1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50DD65-188D-32DE-DF2A-660561D01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25ED39-3DFD-018F-7AE8-29117ECC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62EAA9-BAD4-50E7-14CD-9DC96E8A3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8C4F5A-C13F-BFB7-2B93-FF2FA7643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208360-679F-C2F6-CBC9-D4483EE7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0C5E64-0F37-0B1E-4E09-B7D71C90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80C7C2-0D3F-3BC5-42E7-2C1C5EC1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242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53296-0FC4-D01D-1F13-4F49A190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11D153-5991-11B5-9025-206C413C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D3953A-15D9-AA88-772B-075C2B7C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E48A44-571B-5BAA-5999-CB0E19A2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268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F1E580-5BDD-1B94-4A26-7BB8E482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FBF6B9-B7EB-35BF-4649-F3722F8A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C36021-1CFE-CC43-2E9E-1960639F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52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A2C80-CA47-B00D-293D-44BBE7B8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02422-9D58-80E3-9F73-B222B1E4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FA3AA4-E730-A0C8-C3F2-B575BC4F0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126923-201C-A35F-B2DE-7C1A5DE7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C72AF9-2D9E-6F82-624A-09427B49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E38185-1D21-B65F-4A89-18DE6E8C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07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C2149-EBDB-9934-D373-12C2BC3D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40D13-BAF7-54C5-8639-A1BA90D39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0643D9-DBB6-0482-9B65-41B4BE2A3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BD044E-91EA-8BF0-216F-A63DAA59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234210-1B60-9DDD-AA9C-4360C40E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23EAA3-B8A4-79F6-0396-245FD00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969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D5A10E-5605-1D3F-8D75-8DE1A60E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D0D1F-3D00-B884-C87B-5130FC26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FEC81-7D7C-A3ED-9A73-C645803AF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9A389-93E2-4DCE-8EDC-49520C8B71D0}" type="datetimeFigureOut">
              <a:rPr lang="fr-CH" smtClean="0"/>
              <a:t>06.09.2024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09E746-C5A0-01BB-D9EE-F42800E57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A574D-26C2-04DE-B974-1B457CA57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4F5DC-A278-4F1C-A55D-6E5523203E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28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4513F-2C18-0D25-9BDE-7F2576E6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4449"/>
            <a:ext cx="9144000" cy="2195513"/>
          </a:xfrm>
        </p:spPr>
        <p:txBody>
          <a:bodyPr>
            <a:normAutofit/>
          </a:bodyPr>
          <a:lstStyle/>
          <a:p>
            <a:r>
              <a:rPr lang="fr-CH" sz="12000" dirty="0">
                <a:latin typeface="Algerian" panose="04020705040A02060702" pitchFamily="82" charset="0"/>
              </a:rPr>
              <a:t>REBUS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2F5BDB-335E-4AB5-3E7F-6F95E0EF1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0657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87A0D-A3FB-C107-0B16-0E0A0585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Mon premier est :  </a:t>
            </a:r>
          </a:p>
        </p:txBody>
      </p:sp>
      <p:pic>
        <p:nvPicPr>
          <p:cNvPr id="5" name="Espace réservé du contenu 4" descr="Une image contenant plein air, habits, chaussures, personne&#10;&#10;Description générée automatiquement">
            <a:extLst>
              <a:ext uri="{FF2B5EF4-FFF2-40B4-BE49-F238E27FC236}">
                <a16:creationId xmlns:a16="http://schemas.microsoft.com/office/drawing/2014/main" id="{71FBD84D-4B16-BC5B-6215-9C5591333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8" y="1825625"/>
            <a:ext cx="7723624" cy="4351338"/>
          </a:xfrm>
        </p:spPr>
      </p:pic>
    </p:spTree>
    <p:extLst>
      <p:ext uri="{BB962C8B-B14F-4D97-AF65-F5344CB8AC3E}">
        <p14:creationId xmlns:p14="http://schemas.microsoft.com/office/powerpoint/2010/main" val="12990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plein air, habits, personne, chaussures&#10;&#10;Description générée automatiquement">
            <a:extLst>
              <a:ext uri="{FF2B5EF4-FFF2-40B4-BE49-F238E27FC236}">
                <a16:creationId xmlns:a16="http://schemas.microsoft.com/office/drawing/2014/main" id="{B87AF06B-DEA6-9EAC-287C-E0E6EB44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23847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5D23F-35FE-0CB7-5A20-266E23EF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r-CH" sz="4000"/>
              <a:t>Mon deuxième est 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528AD-85A2-93F9-04B7-B2B6D5D9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322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habits, plein air, chaussures, personne&#10;&#10;Description générée automatiquement">
            <a:extLst>
              <a:ext uri="{FF2B5EF4-FFF2-40B4-BE49-F238E27FC236}">
                <a16:creationId xmlns:a16="http://schemas.microsoft.com/office/drawing/2014/main" id="{96733BC7-52F7-62F2-0404-1042F1A6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5907A0-8D2D-49F9-5172-15A4CF9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13480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 </a:t>
            </a:r>
            <a:r>
              <a:rPr lang="en-US" sz="4000" dirty="0" err="1">
                <a:solidFill>
                  <a:srgbClr val="FFFFFF"/>
                </a:solidFill>
              </a:rPr>
              <a:t>troisième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est</a:t>
            </a:r>
            <a:r>
              <a:rPr lang="en-US" sz="4000" dirty="0">
                <a:solidFill>
                  <a:srgbClr val="FFFFFF"/>
                </a:solidFill>
              </a:rPr>
              <a:t> :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C1C27E0A-8D58-B0E3-F2B3-BA6B6382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925E8-F36A-5D15-50AC-AFA4459B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Mon tout est un fruit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BBB1E2-A70F-5774-4F2F-2594372EA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13" y="1825625"/>
            <a:ext cx="7282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6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87A0D-A3FB-C107-0B16-0E0A0585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Mon premier est :  dames</a:t>
            </a:r>
          </a:p>
        </p:txBody>
      </p:sp>
      <p:pic>
        <p:nvPicPr>
          <p:cNvPr id="5" name="Espace réservé du contenu 4" descr="Une image contenant plein air, habits, chaussures, personne&#10;&#10;Description générée automatiquement">
            <a:extLst>
              <a:ext uri="{FF2B5EF4-FFF2-40B4-BE49-F238E27FC236}">
                <a16:creationId xmlns:a16="http://schemas.microsoft.com/office/drawing/2014/main" id="{71FBD84D-4B16-BC5B-6215-9C5591333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8" y="1825625"/>
            <a:ext cx="7723624" cy="4351338"/>
          </a:xfrm>
        </p:spPr>
      </p:pic>
    </p:spTree>
    <p:extLst>
      <p:ext uri="{BB962C8B-B14F-4D97-AF65-F5344CB8AC3E}">
        <p14:creationId xmlns:p14="http://schemas.microsoft.com/office/powerpoint/2010/main" val="60817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5D23F-35FE-0CB7-5A20-266E23EF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 deuxième est 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528AD-85A2-93F9-04B7-B2B6D5D9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9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assis</a:t>
            </a:r>
            <a:endParaRPr lang="en-US" sz="9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Espace réservé du contenu 6" descr="Une image contenant plein air, habits, personne, chaussures&#10;&#10;Description générée automatiquement">
            <a:extLst>
              <a:ext uri="{FF2B5EF4-FFF2-40B4-BE49-F238E27FC236}">
                <a16:creationId xmlns:a16="http://schemas.microsoft.com/office/drawing/2014/main" id="{B87AF06B-DEA6-9EAC-287C-E0E6EB44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23847"/>
          <a:stretch/>
        </p:blipFill>
        <p:spPr>
          <a:xfrm>
            <a:off x="6690206" y="463404"/>
            <a:ext cx="4930424" cy="55531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0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habits, plein air, chaussures, personne&#10;&#10;Description générée automatiquement">
            <a:extLst>
              <a:ext uri="{FF2B5EF4-FFF2-40B4-BE49-F238E27FC236}">
                <a16:creationId xmlns:a16="http://schemas.microsoft.com/office/drawing/2014/main" id="{96733BC7-52F7-62F2-0404-1042F1A6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/>
        </p:blipFill>
        <p:spPr>
          <a:xfrm>
            <a:off x="208032" y="175336"/>
            <a:ext cx="11823637" cy="64997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5907A0-8D2D-49F9-5172-15A4CF9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13480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Mon </a:t>
            </a:r>
            <a:r>
              <a:rPr lang="en-US" sz="4000" dirty="0" err="1">
                <a:solidFill>
                  <a:srgbClr val="FFFFFF"/>
                </a:solidFill>
              </a:rPr>
              <a:t>troisième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est</a:t>
            </a:r>
            <a:r>
              <a:rPr lang="en-US" sz="4000" dirty="0">
                <a:solidFill>
                  <a:srgbClr val="FFFFFF"/>
                </a:solidFill>
              </a:rPr>
              <a:t> :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C1C27E0A-8D58-B0E3-F2B3-BA6B6382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900" y="5476103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rgbClr val="FFFFFF"/>
                </a:solidFill>
              </a:rPr>
              <a:t>noeuds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3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60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064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La Damassine AOP fêtée sur deux sites – La Semaine | Hebdomadaire fondé en  2007">
            <a:extLst>
              <a:ext uri="{FF2B5EF4-FFF2-40B4-BE49-F238E27FC236}">
                <a16:creationId xmlns:a16="http://schemas.microsoft.com/office/drawing/2014/main" id="{AFBE363F-A9CD-634F-A358-9ABCAB7D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r="15339" b="2"/>
          <a:stretch/>
        </p:blipFill>
        <p:spPr bwMode="auto">
          <a:xfrm>
            <a:off x="7082810" y="841663"/>
            <a:ext cx="4166151" cy="51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2B925E8-F36A-5D15-50AC-AFA4459B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fr-CH" sz="4800" dirty="0">
                <a:solidFill>
                  <a:schemeClr val="bg1"/>
                </a:solidFill>
              </a:rPr>
              <a:t>Mon tout est un fruit ! Dames –assis-nœuds</a:t>
            </a:r>
            <a:br>
              <a:rPr lang="fr-CH" sz="4800" dirty="0">
                <a:solidFill>
                  <a:schemeClr val="bg1"/>
                </a:solidFill>
              </a:rPr>
            </a:b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B70A9C5-197C-707C-1AC5-2F25966C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8000" dirty="0" err="1">
                <a:solidFill>
                  <a:schemeClr val="bg1"/>
                </a:solidFill>
              </a:rPr>
              <a:t>Damassine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6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Algerian</vt:lpstr>
      <vt:lpstr>Aptos</vt:lpstr>
      <vt:lpstr>Aptos Display</vt:lpstr>
      <vt:lpstr>Arial</vt:lpstr>
      <vt:lpstr>Thème Office</vt:lpstr>
      <vt:lpstr>REBUS</vt:lpstr>
      <vt:lpstr>Mon premier est :  </vt:lpstr>
      <vt:lpstr>Mon deuxième est :</vt:lpstr>
      <vt:lpstr>Mon troisième est : </vt:lpstr>
      <vt:lpstr>Mon tout est un fruit !</vt:lpstr>
      <vt:lpstr>Mon premier est :  dames</vt:lpstr>
      <vt:lpstr>Mon deuxième est :</vt:lpstr>
      <vt:lpstr>Mon troisième est : </vt:lpstr>
      <vt:lpstr>Mon tout est un fruit ! Dames –assis-nœuds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et Juliette Spychiger</dc:creator>
  <cp:lastModifiedBy>Igor et Juliette Spychiger</cp:lastModifiedBy>
  <cp:revision>1</cp:revision>
  <dcterms:created xsi:type="dcterms:W3CDTF">2024-09-06T15:34:56Z</dcterms:created>
  <dcterms:modified xsi:type="dcterms:W3CDTF">2024-09-06T16:06:32Z</dcterms:modified>
</cp:coreProperties>
</file>